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5" name="Shape 7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5" name="Shape 7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5" name="Shape 7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5" name="Shape 7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5" name="Shape 8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5" name="Shape 8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5" name="Shape 8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5" name="Shape 8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3" name="Shape 8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2" name="Shape 8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Shape 7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5" name="Shape 7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第6堂_及時顯示資料庫資料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4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52" name="在View內，加入5個UITextField，並將內容依序改為濕度，華⽒，華⽒指數，攝⽒， 攝⽒指數，取消選取每個UITextField的Control內的Enable"/>
          <p:cNvSpPr txBox="1"/>
          <p:nvPr/>
        </p:nvSpPr>
        <p:spPr>
          <a:xfrm>
            <a:off x="1558713" y="1298363"/>
            <a:ext cx="2017339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在View內，加入5個UITextField，並將內容依序改為濕度，華⽒，華⽒指數，攝⽒， 攝⽒指數，取消選取每個UITextField的Control內的Enable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53" name="螢幕快照 2019-03-26 下午1.44.59.png" descr="螢幕快照 2019-03-26 下午1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4489" y="907602"/>
            <a:ext cx="3570603" cy="309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58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62" name="選取全部UITextField，加上 stackView。"/>
          <p:cNvSpPr txBox="1"/>
          <p:nvPr/>
        </p:nvSpPr>
        <p:spPr>
          <a:xfrm>
            <a:off x="1558713" y="1298363"/>
            <a:ext cx="2017339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選取全部UITextField，加上 stackView。 </a:t>
            </a:r>
          </a:p>
        </p:txBody>
      </p:sp>
      <p:pic>
        <p:nvPicPr>
          <p:cNvPr id="763" name="螢幕快照 2019-03-26 下午1.46.39.png" descr="螢幕快照 2019-03-26 下午1.46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4964" y="931639"/>
            <a:ext cx="3063050" cy="3647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6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72" name="將StackView加上 上，左，右的 Constraints。"/>
          <p:cNvSpPr txBox="1"/>
          <p:nvPr/>
        </p:nvSpPr>
        <p:spPr>
          <a:xfrm>
            <a:off x="1558713" y="1298363"/>
            <a:ext cx="2017339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將StackView加上 上，左，右的 Constraints。  </a:t>
            </a:r>
          </a:p>
        </p:txBody>
      </p:sp>
      <p:pic>
        <p:nvPicPr>
          <p:cNvPr id="773" name="螢幕快照 2019-03-26 下午1.47.27.png" descr="螢幕快照 2019-03-26 下午1.47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505" y="984332"/>
            <a:ext cx="3738434" cy="3653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7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8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82" name="將stack View的Spacing改為17"/>
          <p:cNvSpPr txBox="1"/>
          <p:nvPr/>
        </p:nvSpPr>
        <p:spPr>
          <a:xfrm>
            <a:off x="1558713" y="1298363"/>
            <a:ext cx="2017339" cy="80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將stack View的Spacing改為17 </a:t>
            </a:r>
          </a:p>
        </p:txBody>
      </p:sp>
      <p:pic>
        <p:nvPicPr>
          <p:cNvPr id="783" name="螢幕快照 2019-03-26 下午1.48.12.png" descr="螢幕快照 2019-03-26 下午1.48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6471" y="1020753"/>
            <a:ext cx="4496902" cy="3598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8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92" name="建立DHTViewConroller.swift，並且繼 承UIViewConroller"/>
          <p:cNvSpPr txBox="1"/>
          <p:nvPr/>
        </p:nvSpPr>
        <p:spPr>
          <a:xfrm>
            <a:off x="1558713" y="1298363"/>
            <a:ext cx="2199840" cy="112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建立DHTViewConroller.swift，並且繼 承UIViewConroller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93" name="螢幕快照 2019-03-26 下午1.49.04.png" descr="螢幕快照 2019-03-26 下午1.49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4986" y="1095739"/>
            <a:ext cx="2917403" cy="351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9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02" name="在DHTViewController Class內建立IBOutlet的5個變數"/>
          <p:cNvSpPr txBox="1"/>
          <p:nvPr/>
        </p:nvSpPr>
        <p:spPr>
          <a:xfrm>
            <a:off x="1558713" y="1298363"/>
            <a:ext cx="206893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在DHTViewController Class內建立IBOutlet的5個變數 </a:t>
            </a:r>
          </a:p>
        </p:txBody>
      </p:sp>
      <p:pic>
        <p:nvPicPr>
          <p:cNvPr id="803" name="螢幕快照 2019-03-26 下午1.51.25.png" descr="螢幕快照 2019-03-26 下午1.51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0949" y="1715562"/>
            <a:ext cx="5007950" cy="191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0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1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12" name="點選Storyboard的DHTViewController，並按下右鍵，將出現DHTViewController class⾴面的控制項，連結⾄View內適當的UITextField"/>
          <p:cNvSpPr txBox="1"/>
          <p:nvPr/>
        </p:nvSpPr>
        <p:spPr>
          <a:xfrm>
            <a:off x="1558713" y="1298363"/>
            <a:ext cx="2068933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點選Storyboard的DHTViewController，並按下右鍵，將出現DHTViewController class⾴面的控制項，連結⾄View內適當的UITextField </a:t>
            </a:r>
          </a:p>
        </p:txBody>
      </p:sp>
      <p:pic>
        <p:nvPicPr>
          <p:cNvPr id="813" name="螢幕快照 2019-03-26 下午1.52.31.png" descr="螢幕快照 2019-03-26 下午1.52.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829" y="1054851"/>
            <a:ext cx="4151480" cy="314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1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2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22" name="載入Module 和建立節點"/>
          <p:cNvSpPr txBox="1"/>
          <p:nvPr/>
        </p:nvSpPr>
        <p:spPr>
          <a:xfrm>
            <a:off x="1558713" y="1298363"/>
            <a:ext cx="206893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載入Module 和建立節點 </a:t>
            </a:r>
          </a:p>
        </p:txBody>
      </p:sp>
      <p:pic>
        <p:nvPicPr>
          <p:cNvPr id="823" name="螢幕快照 2019-03-26 下午1.53.27.png" descr="螢幕快照 2019-03-26 下午1.53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3038" y="1732520"/>
            <a:ext cx="5937924" cy="2237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2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3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3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32" name="建立⾃訂Methos delay(targetField:changedValue:)"/>
          <p:cNvSpPr txBox="1"/>
          <p:nvPr/>
        </p:nvSpPr>
        <p:spPr>
          <a:xfrm>
            <a:off x="1558713" y="1298363"/>
            <a:ext cx="3730599" cy="59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建立⾃訂Methos delay(targetField:changedValue:) </a:t>
            </a:r>
          </a:p>
        </p:txBody>
      </p:sp>
      <p:pic>
        <p:nvPicPr>
          <p:cNvPr id="833" name="螢幕快照 2019-03-26 下午1.54.16.png" descr="螢幕快照 2019-03-26 下午1.5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7043" y="1674926"/>
            <a:ext cx="3273466" cy="2954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3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1" name="建立程式"/>
          <p:cNvSpPr txBox="1"/>
          <p:nvPr/>
        </p:nvSpPr>
        <p:spPr>
          <a:xfrm>
            <a:off x="1733338" y="986154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42" name="在ViewDidLoad的時間點，建立節點的監聽"/>
          <p:cNvSpPr txBox="1"/>
          <p:nvPr/>
        </p:nvSpPr>
        <p:spPr>
          <a:xfrm>
            <a:off x="1749213" y="1277196"/>
            <a:ext cx="2230246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在ViewDidLoad的時間點，建立節點的監聽 </a:t>
            </a:r>
          </a:p>
        </p:txBody>
      </p:sp>
      <p:pic>
        <p:nvPicPr>
          <p:cNvPr id="843" name="螢幕快照 2019-03-26 下午1.55.56.png" descr="螢幕快照 2019-03-26 下午1.55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5587" y="1027088"/>
            <a:ext cx="2888397" cy="3535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6 下午1.29.09.mov" descr="螢幕錄製 2019-03-26 下午1.29.09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240853" y="884971"/>
            <a:ext cx="5354758" cy="3961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4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5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51" name="第6堂_及時顯示資料庫資料範例說明.pdf"/>
          <p:cNvSpPr txBox="1"/>
          <p:nvPr/>
        </p:nvSpPr>
        <p:spPr>
          <a:xfrm>
            <a:off x="1721741" y="1128354"/>
            <a:ext cx="329473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第6堂_及時顯示資料庫資料範例說明.pdf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56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5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59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60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加入監聽器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至Firebase console下載GoogleService- inof.plist，並且加入⾄至專案中"/>
          <p:cNvSpPr txBox="1"/>
          <p:nvPr/>
        </p:nvSpPr>
        <p:spPr>
          <a:xfrm>
            <a:off x="1537546" y="980863"/>
            <a:ext cx="59625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至Firebase console下載GoogleService- inof.plist，並且加入⾄至專案中</a:t>
            </a:r>
          </a:p>
        </p:txBody>
      </p:sp>
      <p:pic>
        <p:nvPicPr>
          <p:cNvPr id="693" name="螢幕快照 2019-03-26 下午1.36.43.png" descr="螢幕快照 2019-03-26 下午1.36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2186" y="1385001"/>
            <a:ext cx="2374204" cy="340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02" name="在storyboard內加入⼀頁新的 UIViewController⾴面"/>
          <p:cNvSpPr txBox="1"/>
          <p:nvPr/>
        </p:nvSpPr>
        <p:spPr>
          <a:xfrm>
            <a:off x="1558713" y="1298363"/>
            <a:ext cx="357354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在storyboard內加入⼀頁新的 UIViewController⾴面 </a:t>
            </a:r>
          </a:p>
        </p:txBody>
      </p:sp>
      <p:pic>
        <p:nvPicPr>
          <p:cNvPr id="703" name="螢幕快照 2019-03-26 下午1.38.25.png" descr="螢幕快照 2019-03-26 下午1.38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2862" y="1053571"/>
            <a:ext cx="2482949" cy="339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0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12" name="選取UIViewController，點選Editor-&gt;Embed in -&gt; Navigation Controller，加入 UINavigationController。"/>
          <p:cNvSpPr txBox="1"/>
          <p:nvPr/>
        </p:nvSpPr>
        <p:spPr>
          <a:xfrm>
            <a:off x="1558713" y="1298363"/>
            <a:ext cx="2921346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選取UIViewController，點選Editor-&gt;Embed in -&gt; Navigation Controller，加入 UINavigationController。 </a:t>
            </a:r>
          </a:p>
        </p:txBody>
      </p:sp>
      <p:pic>
        <p:nvPicPr>
          <p:cNvPr id="713" name="螢幕快照 2019-03-26 下午1.39.24.png" descr="螢幕快照 2019-03-26 下午1.39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7578" y="1339165"/>
            <a:ext cx="4248715" cy="2577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1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22" name="解壓縮溫度計.zip，並加入⾄專案的Assests內。"/>
          <p:cNvSpPr txBox="1"/>
          <p:nvPr/>
        </p:nvSpPr>
        <p:spPr>
          <a:xfrm>
            <a:off x="1558713" y="1298363"/>
            <a:ext cx="361368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解壓縮溫度計.zip，並加入⾄專案的Assests內。</a:t>
            </a:r>
          </a:p>
        </p:txBody>
      </p:sp>
      <p:pic>
        <p:nvPicPr>
          <p:cNvPr id="723" name="螢幕快照 2019-03-26 下午1.42.02.png" descr="螢幕快照 2019-03-26 下午1.42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4029" y="1684238"/>
            <a:ext cx="5913614" cy="2156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2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32" name="選取UIViewConroller的NavigationItem，並修改Title為溫濕度感測器。"/>
          <p:cNvSpPr txBox="1"/>
          <p:nvPr/>
        </p:nvSpPr>
        <p:spPr>
          <a:xfrm>
            <a:off x="1558713" y="1298363"/>
            <a:ext cx="201733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選取UIViewConroller的NavigationItem，並修改Title為溫濕度感測器。 </a:t>
            </a:r>
          </a:p>
        </p:txBody>
      </p:sp>
      <p:pic>
        <p:nvPicPr>
          <p:cNvPr id="733" name="螢幕快照 2019-03-26 下午1.43.04.png" descr="螢幕快照 2019-03-26 下午1.4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2253" y="1249225"/>
            <a:ext cx="4071023" cy="3199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3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42" name="在View內，加入5個UITextField，並將內容依序改為濕度，華⽒，華⽒指數，攝⽒， 攝⽒指數，取消選取每個UITextField的Control內的Enable"/>
          <p:cNvSpPr txBox="1"/>
          <p:nvPr/>
        </p:nvSpPr>
        <p:spPr>
          <a:xfrm>
            <a:off x="1558713" y="1298363"/>
            <a:ext cx="2017339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在View內，加入5個UITextField，並將內容依序改為濕度，華⽒，華⽒指數，攝⽒， 攝⽒指數，取消選取每個UITextField的Control內的Enable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43" name="螢幕快照 2019-03-26 下午1.44.59.png" descr="螢幕快照 2019-03-26 下午1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4489" y="907602"/>
            <a:ext cx="3570603" cy="309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